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0342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71780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2044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601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528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851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26720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4302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7890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3151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9829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D6630-5F60-45A9-A14E-5C96EB6B3098}" type="datetimeFigureOut">
              <a:rPr lang="ar-EG" smtClean="0"/>
              <a:t>25/07/1441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4BBDB-0236-477C-929D-AA8176B7200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4958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تصنيف</a:t>
            </a:r>
            <a:endParaRPr lang="ar-EG" dirty="0">
              <a:solidFill>
                <a:srgbClr val="0070C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err="1" smtClean="0">
                <a:solidFill>
                  <a:srgbClr val="FF0000"/>
                </a:solidFill>
              </a:rPr>
              <a:t>د.عبدالرحيم</a:t>
            </a:r>
            <a:r>
              <a:rPr lang="ar-EG" dirty="0" smtClean="0">
                <a:solidFill>
                  <a:srgbClr val="FF0000"/>
                </a:solidFill>
              </a:rPr>
              <a:t> محمد عبدالرحيم أحمد</a:t>
            </a:r>
            <a:endParaRPr lang="ar-E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107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مميزات خطة التصنيف</a:t>
            </a:r>
            <a:endParaRPr lang="ar-EG" dirty="0">
              <a:solidFill>
                <a:srgbClr val="0070C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440201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>
                <a:solidFill>
                  <a:srgbClr val="FF0000"/>
                </a:solidFill>
              </a:rPr>
              <a:t>1- </a:t>
            </a:r>
            <a:r>
              <a:rPr lang="ar-EG" dirty="0" smtClean="0">
                <a:solidFill>
                  <a:srgbClr val="FF0000"/>
                </a:solidFill>
              </a:rPr>
              <a:t>المرونة والشمول للموضوعات </a:t>
            </a:r>
            <a:r>
              <a:rPr lang="ar-EG" dirty="0" err="1" smtClean="0">
                <a:solidFill>
                  <a:srgbClr val="FF0000"/>
                </a:solidFill>
              </a:rPr>
              <a:t>وإمكامنية</a:t>
            </a:r>
            <a:r>
              <a:rPr lang="ar-EG" dirty="0" smtClean="0">
                <a:solidFill>
                  <a:srgbClr val="FF0000"/>
                </a:solidFill>
              </a:rPr>
              <a:t> الاتساع للموضوعات الجديدة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8244408" y="2780928"/>
            <a:ext cx="648072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12979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>
                <a:solidFill>
                  <a:srgbClr val="FF0000"/>
                </a:solidFill>
              </a:rPr>
              <a:t>2- </a:t>
            </a:r>
            <a:r>
              <a:rPr lang="ar-EG" dirty="0" smtClean="0">
                <a:solidFill>
                  <a:srgbClr val="FF0000"/>
                </a:solidFill>
              </a:rPr>
              <a:t>التقسيم المنطقي للمعرف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سهم إلى اليسار 2"/>
          <p:cNvSpPr/>
          <p:nvPr/>
        </p:nvSpPr>
        <p:spPr>
          <a:xfrm>
            <a:off x="7380312" y="3068960"/>
            <a:ext cx="648072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2211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>
                <a:solidFill>
                  <a:srgbClr val="FF0000"/>
                </a:solidFill>
              </a:rPr>
              <a:t>3- </a:t>
            </a:r>
            <a:r>
              <a:rPr lang="ar-EG" dirty="0" smtClean="0">
                <a:solidFill>
                  <a:srgbClr val="FF0000"/>
                </a:solidFill>
              </a:rPr>
              <a:t>كفاءة المصطلحات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سهم إلى اليسار 2"/>
          <p:cNvSpPr/>
          <p:nvPr/>
        </p:nvSpPr>
        <p:spPr>
          <a:xfrm>
            <a:off x="7020272" y="2780928"/>
            <a:ext cx="648072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659147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>
                <a:solidFill>
                  <a:srgbClr val="FF0000"/>
                </a:solidFill>
              </a:rPr>
              <a:t>4- </a:t>
            </a:r>
            <a:r>
              <a:rPr lang="ar-EG" dirty="0" smtClean="0">
                <a:solidFill>
                  <a:srgbClr val="FF0000"/>
                </a:solidFill>
              </a:rPr>
              <a:t>الترميز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سهم إلى اليسار 2"/>
          <p:cNvSpPr/>
          <p:nvPr/>
        </p:nvSpPr>
        <p:spPr>
          <a:xfrm>
            <a:off x="6876256" y="2780928"/>
            <a:ext cx="648072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758913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>
                <a:solidFill>
                  <a:srgbClr val="FF0000"/>
                </a:solidFill>
              </a:rPr>
              <a:t>5- </a:t>
            </a:r>
            <a:r>
              <a:rPr lang="ar-EG" dirty="0" smtClean="0">
                <a:solidFill>
                  <a:srgbClr val="FF0000"/>
                </a:solidFill>
              </a:rPr>
              <a:t>الجداول أو القوائم المساعدة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سهم إلى اليسار 2"/>
          <p:cNvSpPr/>
          <p:nvPr/>
        </p:nvSpPr>
        <p:spPr>
          <a:xfrm>
            <a:off x="7884368" y="3429000"/>
            <a:ext cx="648072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 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14980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FF0000"/>
                </a:solidFill>
              </a:rPr>
              <a:t/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>
                <a:solidFill>
                  <a:srgbClr val="FF0000"/>
                </a:solidFill>
              </a:rPr>
              <a:t/>
            </a:r>
            <a:br>
              <a:rPr lang="ar-EG" dirty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/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>
                <a:solidFill>
                  <a:srgbClr val="FF0000"/>
                </a:solidFill>
              </a:rPr>
              <a:t/>
            </a:r>
            <a:br>
              <a:rPr lang="ar-EG" dirty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/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>
                <a:solidFill>
                  <a:srgbClr val="FF0000"/>
                </a:solidFill>
              </a:rPr>
              <a:t/>
            </a:r>
            <a:br>
              <a:rPr lang="ar-EG" dirty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/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>
                <a:solidFill>
                  <a:srgbClr val="FF0000"/>
                </a:solidFill>
              </a:rPr>
              <a:t/>
            </a:r>
            <a:br>
              <a:rPr lang="ar-EG" dirty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/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>6- </a:t>
            </a:r>
            <a:r>
              <a:rPr lang="ar-EG" dirty="0" smtClean="0">
                <a:solidFill>
                  <a:srgbClr val="FF0000"/>
                </a:solidFill>
              </a:rPr>
              <a:t>الكشاف الهجائي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سهم إلى اليسار 2"/>
          <p:cNvSpPr/>
          <p:nvPr/>
        </p:nvSpPr>
        <p:spPr>
          <a:xfrm>
            <a:off x="7308304" y="3356992"/>
            <a:ext cx="648072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930451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7- الهيكل العام للخطة أو مكونات نظام التصنيف الجيد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B0F0"/>
                </a:solidFill>
              </a:rPr>
              <a:t>1- المقدمة ودليل العمل</a:t>
            </a:r>
          </a:p>
          <a:p>
            <a:r>
              <a:rPr lang="ar-EG" dirty="0" smtClean="0">
                <a:solidFill>
                  <a:srgbClr val="00B0F0"/>
                </a:solidFill>
              </a:rPr>
              <a:t>2- الجداول</a:t>
            </a:r>
          </a:p>
          <a:p>
            <a:r>
              <a:rPr lang="ar-EG" dirty="0" smtClean="0">
                <a:solidFill>
                  <a:srgbClr val="00B0F0"/>
                </a:solidFill>
              </a:rPr>
              <a:t>3- الكشاف الهجائي</a:t>
            </a:r>
            <a:endParaRPr lang="ar-EG" dirty="0">
              <a:solidFill>
                <a:srgbClr val="00B0F0"/>
              </a:solidFill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8244408" y="2276872"/>
            <a:ext cx="648072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8330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</Words>
  <Application>Microsoft Office PowerPoint</Application>
  <PresentationFormat>عرض على الشاشة (3:4)‏</PresentationFormat>
  <Paragraphs>17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نسق Office</vt:lpstr>
      <vt:lpstr>تصنيف</vt:lpstr>
      <vt:lpstr>مميزات خطة التصنيف</vt:lpstr>
      <vt:lpstr>        1- المرونة والشمول للموضوعات وإمكامنية الاتساع للموضوعات الجديدة</vt:lpstr>
      <vt:lpstr>        2- التقسيم المنطقي للمعرف</vt:lpstr>
      <vt:lpstr>       3- كفاءة المصطلحات</vt:lpstr>
      <vt:lpstr>       4- الترميز</vt:lpstr>
      <vt:lpstr>         5- الجداول أو القوائم المساعدة</vt:lpstr>
      <vt:lpstr>         6- الكشاف الهجائي</vt:lpstr>
      <vt:lpstr>7- الهيكل العام للخطة أو مكونات نظام التصنيف الجيد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تصنيف</dc:title>
  <dc:creator>dream</dc:creator>
  <cp:lastModifiedBy>dream</cp:lastModifiedBy>
  <cp:revision>4</cp:revision>
  <dcterms:created xsi:type="dcterms:W3CDTF">2020-03-19T11:42:42Z</dcterms:created>
  <dcterms:modified xsi:type="dcterms:W3CDTF">2020-03-19T12:31:05Z</dcterms:modified>
</cp:coreProperties>
</file>